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368" y="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08.png"/><Relationship Id="rId3" Type="http://schemas.openxmlformats.org/officeDocument/2006/relationships/image" Target="../media/image10.png"/><Relationship Id="rId21" Type="http://schemas.openxmlformats.org/officeDocument/2006/relationships/image" Target="../media/image111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94.png"/><Relationship Id="rId2" Type="http://schemas.openxmlformats.org/officeDocument/2006/relationships/image" Target="../media/image1.png"/><Relationship Id="rId16" Type="http://schemas.openxmlformats.org/officeDocument/2006/relationships/image" Target="../media/image93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5" Type="http://schemas.openxmlformats.org/officeDocument/2006/relationships/image" Target="../media/image92.png"/><Relationship Id="rId23" Type="http://schemas.openxmlformats.org/officeDocument/2006/relationships/image" Target="../media/image112.png"/><Relationship Id="rId10" Type="http://schemas.openxmlformats.org/officeDocument/2006/relationships/image" Target="../media/image104.png"/><Relationship Id="rId19" Type="http://schemas.openxmlformats.org/officeDocument/2006/relationships/image" Target="../media/image109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91.png"/><Relationship Id="rId22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2.png"/><Relationship Id="rId4" Type="http://schemas.openxmlformats.org/officeDocument/2006/relationships/image" Target="../media/image1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0.png"/><Relationship Id="rId10" Type="http://schemas.openxmlformats.org/officeDocument/2006/relationships/image" Target="../media/image121.png"/><Relationship Id="rId4" Type="http://schemas.openxmlformats.org/officeDocument/2006/relationships/image" Target="../media/image117.png"/><Relationship Id="rId9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.png"/><Relationship Id="rId7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.png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0.png"/><Relationship Id="rId21" Type="http://schemas.openxmlformats.org/officeDocument/2006/relationships/image" Target="../media/image140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.png"/><Relationship Id="rId16" Type="http://schemas.openxmlformats.org/officeDocument/2006/relationships/image" Target="../media/image136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31.png"/><Relationship Id="rId5" Type="http://schemas.openxmlformats.org/officeDocument/2006/relationships/image" Target="../media/image80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24.png"/><Relationship Id="rId4" Type="http://schemas.openxmlformats.org/officeDocument/2006/relationships/image" Target="../media/image126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2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0.png"/><Relationship Id="rId9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hyperlink" Target="https://www.figma.com/proto/TGv7oNziJ0YHDmQdRUqtvj/3%EC%B0%A8-%EB%AF%B8%ED%94%84?node-id=24-1083&amp;p=f&amp;t=y9EK8AtAbYt25SmN-1&amp;scaling=scale-down&amp;content-scaling=fixed&amp;page-id=0%3A1&amp;starting-point-node-id=24%3A1083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2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12.png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5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9.png"/><Relationship Id="rId3" Type="http://schemas.openxmlformats.org/officeDocument/2006/relationships/image" Target="../media/image1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7.png"/><Relationship Id="rId5" Type="http://schemas.openxmlformats.org/officeDocument/2006/relationships/image" Target="../media/image18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10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2.png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0"/>
            <a:ext cx="86106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800" y="8902700"/>
            <a:ext cx="39751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900" y="8724900"/>
            <a:ext cx="3365500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0" y="2400300"/>
            <a:ext cx="5410200" cy="50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0100" y="1968500"/>
            <a:ext cx="6489700" cy="165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3149600"/>
            <a:ext cx="16230600" cy="379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9700" y="56134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6248400"/>
            <a:ext cx="7112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9423400"/>
            <a:ext cx="13208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300" y="1778000"/>
            <a:ext cx="7569200" cy="55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600" y="3175000"/>
            <a:ext cx="2184400" cy="177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800" y="3898900"/>
            <a:ext cx="71628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600" y="4559300"/>
            <a:ext cx="2565400" cy="177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7400" y="5257800"/>
            <a:ext cx="3835400" cy="184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6540500"/>
            <a:ext cx="21717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7400" y="7442200"/>
            <a:ext cx="6832600" cy="184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0" y="5791200"/>
            <a:ext cx="6451600" cy="2247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8400" y="3314700"/>
            <a:ext cx="787400" cy="78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8400" y="6756400"/>
            <a:ext cx="7874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88400" y="4711700"/>
            <a:ext cx="787400" cy="78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64600" y="3352800"/>
            <a:ext cx="660400" cy="660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51900" y="4787900"/>
            <a:ext cx="647700" cy="647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26500" y="6819900"/>
            <a:ext cx="698500" cy="698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51000" y="5930900"/>
            <a:ext cx="6172200" cy="1981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95500" y="3822700"/>
            <a:ext cx="1257300" cy="13335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40200" y="3822700"/>
            <a:ext cx="1231900" cy="1308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57900" y="3822700"/>
            <a:ext cx="1358900" cy="130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44800" y="685800"/>
            <a:ext cx="1993900" cy="889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11700" y="1397000"/>
            <a:ext cx="88138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00" y="9423400"/>
            <a:ext cx="13462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168400"/>
            <a:ext cx="16370300" cy="820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685800"/>
            <a:ext cx="17653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9400" y="-88900"/>
            <a:ext cx="85217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0" y="9423400"/>
            <a:ext cx="13462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1320800"/>
            <a:ext cx="6159500" cy="55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00" y="2133600"/>
            <a:ext cx="15989300" cy="723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2603500"/>
            <a:ext cx="17043400" cy="661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9500" y="762000"/>
            <a:ext cx="8077200" cy="205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4800" y="685800"/>
            <a:ext cx="17653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00" y="9423400"/>
            <a:ext cx="1346200" cy="66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1066800"/>
            <a:ext cx="16167100" cy="830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685800"/>
            <a:ext cx="19939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0" y="-88900"/>
            <a:ext cx="85344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00" y="9423400"/>
            <a:ext cx="13462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1778000"/>
            <a:ext cx="6159500" cy="55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100" y="3086100"/>
            <a:ext cx="12077700" cy="266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700" y="3568700"/>
            <a:ext cx="7175500" cy="111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0" y="4114800"/>
            <a:ext cx="75819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8100" y="6184900"/>
            <a:ext cx="12077700" cy="266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" y="3086100"/>
            <a:ext cx="3784600" cy="266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600" y="6184900"/>
            <a:ext cx="3784600" cy="266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900" y="7112000"/>
            <a:ext cx="43942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2100" y="6388100"/>
            <a:ext cx="11074400" cy="1231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5300" y="1219200"/>
            <a:ext cx="7378700" cy="205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3975100"/>
            <a:ext cx="4495800" cy="1155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87900" y="4191000"/>
            <a:ext cx="444500" cy="444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00600" y="7289800"/>
            <a:ext cx="444500" cy="444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44800" y="685800"/>
            <a:ext cx="1993900" cy="889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69000" y="4635500"/>
            <a:ext cx="73533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83200" y="7505700"/>
            <a:ext cx="105029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9423400"/>
            <a:ext cx="13335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5100" y="2057400"/>
            <a:ext cx="2971800" cy="6172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2057400"/>
            <a:ext cx="2997200" cy="6172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900" y="2057400"/>
            <a:ext cx="3022600" cy="61722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0" y="2057400"/>
            <a:ext cx="2984500" cy="6172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400" y="2057400"/>
            <a:ext cx="3009900" cy="6172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6600" y="2057400"/>
            <a:ext cx="3022600" cy="6172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4800" y="685800"/>
            <a:ext cx="1689100" cy="889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6700" y="-88900"/>
            <a:ext cx="72390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00" y="9423400"/>
            <a:ext cx="13335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3860800"/>
            <a:ext cx="13919200" cy="252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4368800"/>
            <a:ext cx="2413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1100" y="5651500"/>
            <a:ext cx="2413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89000" y="4051300"/>
            <a:ext cx="168148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400" y="9423400"/>
            <a:ext cx="13208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3860800"/>
            <a:ext cx="13919200" cy="252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4368800"/>
            <a:ext cx="2413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1100" y="5651500"/>
            <a:ext cx="2413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62000" y="4165600"/>
            <a:ext cx="16675100" cy="233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6D740-B4BA-41DE-B749-8C4973541BBE}"/>
              </a:ext>
            </a:extLst>
          </p:cNvPr>
          <p:cNvSpPr txBox="1"/>
          <p:nvPr/>
        </p:nvSpPr>
        <p:spPr>
          <a:xfrm>
            <a:off x="8487352" y="696620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10"/>
              </a:rPr>
              <a:t>시연 링크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AFC83D-61CA-44A7-96E3-E1E6E7EBA4A7}"/>
              </a:ext>
            </a:extLst>
          </p:cNvPr>
          <p:cNvSpPr txBox="1"/>
          <p:nvPr/>
        </p:nvSpPr>
        <p:spPr>
          <a:xfrm>
            <a:off x="5105400" y="8793202"/>
            <a:ext cx="771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프레젠테이션 순서대로 맞추지 않았습니다</a:t>
            </a:r>
            <a:r>
              <a:rPr lang="en-US" altLang="ko-KR" dirty="0"/>
              <a:t>. </a:t>
            </a:r>
            <a:r>
              <a:rPr lang="ko-KR" altLang="en-US" dirty="0"/>
              <a:t>상호작용 기능을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800" y="9436100"/>
            <a:ext cx="13208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00" y="1778000"/>
            <a:ext cx="4572000" cy="55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7600" y="635000"/>
            <a:ext cx="6985000" cy="609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3975100"/>
            <a:ext cx="7874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3822700"/>
            <a:ext cx="1358900" cy="118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2700" y="3810000"/>
            <a:ext cx="3060700" cy="177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200" y="4610100"/>
            <a:ext cx="2819400" cy="1511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0" y="3975100"/>
            <a:ext cx="787400" cy="78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4000" y="3822700"/>
            <a:ext cx="13589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1600" y="3810000"/>
            <a:ext cx="2946400" cy="1778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5100" y="4610100"/>
            <a:ext cx="2120900" cy="1511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3900" y="3975100"/>
            <a:ext cx="7874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8000" y="3822700"/>
            <a:ext cx="1346200" cy="1181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30200" y="3759200"/>
            <a:ext cx="2552700" cy="1206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20700" y="4762500"/>
            <a:ext cx="2311400" cy="1206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6731000"/>
            <a:ext cx="787400" cy="787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47800" y="6578600"/>
            <a:ext cx="1346200" cy="1181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52700" y="6565900"/>
            <a:ext cx="2946400" cy="1778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16200" y="7188200"/>
            <a:ext cx="3213100" cy="151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0" y="6743700"/>
            <a:ext cx="787400" cy="787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16700" y="6591300"/>
            <a:ext cx="1358900" cy="1181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21600" y="6578600"/>
            <a:ext cx="2451100" cy="1778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72400" y="7493000"/>
            <a:ext cx="3035300" cy="1206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1837448700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1663700" y="5829300"/>
            <a:ext cx="4165600" cy="139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-10800000">
            <a:off x="12128500" y="5829300"/>
            <a:ext cx="4165600" cy="1397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19900" y="5880100"/>
            <a:ext cx="4178300" cy="2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10200" y="1104900"/>
            <a:ext cx="65532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9423400"/>
            <a:ext cx="13208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7366000"/>
            <a:ext cx="78486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6451600"/>
            <a:ext cx="46228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1778000"/>
            <a:ext cx="6908800" cy="55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7683500"/>
            <a:ext cx="10795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2882900"/>
            <a:ext cx="5283200" cy="3441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00" y="3352800"/>
            <a:ext cx="5486400" cy="2959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87200" y="3352800"/>
            <a:ext cx="5600700" cy="294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6900" y="1231900"/>
            <a:ext cx="7226300" cy="205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44800" y="673100"/>
            <a:ext cx="2070100" cy="584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34700" y="7366000"/>
            <a:ext cx="6591300" cy="139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75400" y="6451600"/>
            <a:ext cx="5105400" cy="762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57100" y="6438900"/>
            <a:ext cx="49784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6324600"/>
            <a:ext cx="17411700" cy="3530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800" y="9423400"/>
            <a:ext cx="1320800" cy="67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00" y="1778000"/>
            <a:ext cx="4572000" cy="55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3111500"/>
            <a:ext cx="13919200" cy="252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74100" y="5842000"/>
            <a:ext cx="977900" cy="16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4500" y="3606800"/>
            <a:ext cx="241300" cy="24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51100" y="48895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6100" y="3492500"/>
            <a:ext cx="12433300" cy="198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1800" y="6667500"/>
            <a:ext cx="86106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26100" y="7823200"/>
            <a:ext cx="304800" cy="26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8800" y="8204200"/>
            <a:ext cx="304800" cy="266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26100" y="8572500"/>
            <a:ext cx="304800" cy="266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5100" y="1219200"/>
            <a:ext cx="5524500" cy="205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673100"/>
            <a:ext cx="2070100" cy="584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69000" y="7721600"/>
            <a:ext cx="6667500" cy="1727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5100" y="1816100"/>
            <a:ext cx="33909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9423400"/>
            <a:ext cx="13208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700" y="1778000"/>
            <a:ext cx="4572000" cy="55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0" y="3429000"/>
            <a:ext cx="105791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34925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700" y="3759200"/>
            <a:ext cx="2438400" cy="1092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000" y="3797300"/>
            <a:ext cx="11061700" cy="85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0000" y="5257800"/>
            <a:ext cx="10579100" cy="154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200" y="5384800"/>
            <a:ext cx="1447800" cy="144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0" y="7124700"/>
            <a:ext cx="105791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600" y="71755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97100" y="5613400"/>
            <a:ext cx="2413000" cy="109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46800" y="5715000"/>
            <a:ext cx="7950200" cy="850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2500" y="1104900"/>
            <a:ext cx="5943600" cy="214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37000" y="7505700"/>
            <a:ext cx="11569700" cy="850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00300" y="7556500"/>
            <a:ext cx="21717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544800" y="673100"/>
            <a:ext cx="20701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9423400"/>
            <a:ext cx="13208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0" y="1778000"/>
            <a:ext cx="3492500" cy="55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1100" y="4991100"/>
            <a:ext cx="2413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1104900"/>
            <a:ext cx="4914900" cy="214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940300" y="50800"/>
            <a:ext cx="28282900" cy="1223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4800" y="685800"/>
            <a:ext cx="19939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9423400"/>
            <a:ext cx="13208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1778000"/>
            <a:ext cx="6159500" cy="55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3124200"/>
            <a:ext cx="3454400" cy="120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5500" y="3937000"/>
            <a:ext cx="69977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6600" y="5118100"/>
            <a:ext cx="34544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200" y="5930900"/>
            <a:ext cx="67945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9300" y="7175500"/>
            <a:ext cx="4749800" cy="1778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0900" y="7937500"/>
            <a:ext cx="73533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4200" y="3390900"/>
            <a:ext cx="5626100" cy="528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5918200"/>
            <a:ext cx="1041400" cy="165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1100" y="4965700"/>
            <a:ext cx="4737100" cy="330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7000" y="4495800"/>
            <a:ext cx="647700" cy="39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88400" y="3314700"/>
            <a:ext cx="787400" cy="78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01100" y="7340600"/>
            <a:ext cx="787400" cy="787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01100" y="5321300"/>
            <a:ext cx="7874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64600" y="3352800"/>
            <a:ext cx="660400" cy="660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64600" y="5397500"/>
            <a:ext cx="647700" cy="647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26500" y="7404100"/>
            <a:ext cx="698500" cy="69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1800" y="1219200"/>
            <a:ext cx="5194300" cy="2057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44800" y="685800"/>
            <a:ext cx="19939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9423400"/>
            <a:ext cx="13208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1079500"/>
            <a:ext cx="16675100" cy="829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685800"/>
            <a:ext cx="19939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3100" y="-88900"/>
            <a:ext cx="8102600" cy="1155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</Words>
  <Application>Microsoft Office PowerPoint</Application>
  <PresentationFormat>사용자 지정</PresentationFormat>
  <Paragraphs>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김용훈</cp:lastModifiedBy>
  <cp:revision>2</cp:revision>
  <dcterms:created xsi:type="dcterms:W3CDTF">2006-08-16T00:00:00Z</dcterms:created>
  <dcterms:modified xsi:type="dcterms:W3CDTF">2025-05-26T06:54:47Z</dcterms:modified>
</cp:coreProperties>
</file>